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7" r:id="rId14"/>
    <p:sldId id="269" r:id="rId15"/>
    <p:sldId id="272" r:id="rId16"/>
    <p:sldId id="271" r:id="rId17"/>
    <p:sldId id="310" r:id="rId18"/>
    <p:sldId id="270" r:id="rId19"/>
    <p:sldId id="273" r:id="rId20"/>
    <p:sldId id="274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04" r:id="rId29"/>
    <p:sldId id="305" r:id="rId30"/>
    <p:sldId id="295" r:id="rId31"/>
    <p:sldId id="296" r:id="rId32"/>
    <p:sldId id="306" r:id="rId33"/>
    <p:sldId id="307" r:id="rId34"/>
    <p:sldId id="297" r:id="rId35"/>
    <p:sldId id="298" r:id="rId36"/>
    <p:sldId id="308" r:id="rId37"/>
    <p:sldId id="309" r:id="rId38"/>
    <p:sldId id="299" r:id="rId39"/>
    <p:sldId id="300" r:id="rId40"/>
    <p:sldId id="301" r:id="rId41"/>
    <p:sldId id="302" r:id="rId42"/>
    <p:sldId id="303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311" r:id="rId56"/>
    <p:sldId id="312" r:id="rId57"/>
    <p:sldId id="313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4B6D-6097-42C5-588D-F28313746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3248" y="1123839"/>
            <a:ext cx="8791575" cy="2387600"/>
          </a:xfrm>
        </p:spPr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Etfbay – bits n‘ bytes</a:t>
            </a:r>
            <a:endParaRPr lang="hr-HR" dirty="0">
              <a:latin typeface="Montserrat Light" panose="00000400000000000000" pitchFamily="2" charset="-1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EA8A5-B04C-D4FE-2B4B-4C2738069B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bs-Latn-BA" dirty="0"/>
              <a:t>Univerzitet u sarajevu</a:t>
            </a:r>
          </a:p>
          <a:p>
            <a:r>
              <a:rPr lang="bs-Latn-BA" dirty="0"/>
              <a:t>Elektrotehnički fakultet sarajevo	</a:t>
            </a:r>
          </a:p>
          <a:p>
            <a:r>
              <a:rPr lang="bs-Latn-BA" dirty="0"/>
              <a:t>Odsjek za računarstvo i informatiku</a:t>
            </a:r>
          </a:p>
          <a:p>
            <a:r>
              <a:rPr lang="bs-Latn-BA" dirty="0"/>
              <a:t>Objektno orijentisana analiza i dizajn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A139BD-BA08-9FE9-CAA5-5F843FBF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596" y="-166195"/>
            <a:ext cx="3229960" cy="3229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D7DDED-D183-1E2B-0AEF-7F7D3B4A13C5}"/>
              </a:ext>
            </a:extLst>
          </p:cNvPr>
          <p:cNvSpPr txBox="1"/>
          <p:nvPr/>
        </p:nvSpPr>
        <p:spPr>
          <a:xfrm>
            <a:off x="9804399" y="5705474"/>
            <a:ext cx="172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dirty="0"/>
              <a:t>Mirza Hadžić</a:t>
            </a:r>
          </a:p>
          <a:p>
            <a:pPr algn="ctr"/>
            <a:r>
              <a:rPr lang="hr-HR" dirty="0"/>
              <a:t>Irhad Ždralović</a:t>
            </a:r>
          </a:p>
          <a:p>
            <a:pPr algn="ctr"/>
            <a:r>
              <a:rPr lang="hr-HR" dirty="0"/>
              <a:t>Emin Zukić</a:t>
            </a:r>
          </a:p>
        </p:txBody>
      </p:sp>
    </p:spTree>
    <p:extLst>
      <p:ext uri="{BB962C8B-B14F-4D97-AF65-F5344CB8AC3E}">
        <p14:creationId xmlns:p14="http://schemas.microsoft.com/office/powerpoint/2010/main" val="3074622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0A4D-0595-0063-3FF0-3E341CB3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Etf kredit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B9E1-CECB-512C-4EC7-10C21FE8E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Plaćanje virtuelnom valutom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Bez glavobolja i mukotrpnih procesa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Vezan za neku stabilnu valutu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Patent!</a:t>
            </a:r>
            <a:endParaRPr lang="hr-HR" dirty="0">
              <a:latin typeface="Montserrat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5586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7F74-777C-0C70-F088-128693E6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Akteri sistema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DCC7E-870E-E210-30EA-AF8D8167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Gost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Kupac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Prodavač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Administrator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Zaposlenik</a:t>
            </a:r>
            <a:endParaRPr lang="hr-HR" dirty="0">
              <a:latin typeface="Montserrat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74392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0DE9-31C4-BB1A-B9C0-C63F84111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Nefunkcionalni zahtjevi			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79F9-DC63-2C82-12D7-F576B105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Korištenje na svim OS preko web preglednika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Sigurnost prilikom online plaćanja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E-Mail sa potvrdom o registraciji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Mogućnost resetovana passworda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Prikaz stranice u roku 3 sekunde</a:t>
            </a:r>
            <a:endParaRPr lang="hr-HR" dirty="0">
              <a:latin typeface="Montserrat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8963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99FD-A465-F8C1-E61D-F874D160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/>
              <a:t>Use case dijagram</a:t>
            </a:r>
            <a:endParaRPr lang="hr-H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29B79-0C02-4455-0323-D3110FAE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96" y="1950585"/>
            <a:ext cx="5609431" cy="44299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184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0D20-F839-B643-5D76-1B864FAD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81164"/>
            <a:ext cx="9905998" cy="1478570"/>
          </a:xfrm>
        </p:spPr>
        <p:txBody>
          <a:bodyPr/>
          <a:lstStyle/>
          <a:p>
            <a:pPr algn="ctr"/>
            <a:r>
              <a:rPr lang="bs-Latn-BA" dirty="0"/>
              <a:t>Dijagrami aktivnosti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F6C3A-3B28-D00A-BEE7-829896C9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605" y="1659734"/>
            <a:ext cx="6338789" cy="48899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50453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C4D4CB-9825-C1B1-32B9-AD3FECB2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86" y="545963"/>
            <a:ext cx="7124627" cy="57660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5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84C19-4D4E-7A0E-0170-BBB126683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74" y="1898099"/>
            <a:ext cx="11185451" cy="30618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78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B4804-7253-488F-A216-5E123603A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400" y="309201"/>
            <a:ext cx="2484799" cy="2484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338020-7C50-D692-1E08-C55D3AF15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35" y="3140309"/>
            <a:ext cx="4785031" cy="31880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A725F-2252-BF88-B22E-4FBB1692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09201"/>
            <a:ext cx="5049026" cy="25876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7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EE3CD-80A5-04ED-CC86-8F536391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36" y="507012"/>
            <a:ext cx="6681128" cy="58439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257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B83E2D-D8D1-9138-3D92-2E8E80B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80" y="1166463"/>
            <a:ext cx="9935839" cy="45250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42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296D-DD24-DBEC-39AE-947789929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Naziv tima i odabir projekta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39BA5-BC61-55CA-6B5E-5FBAA7B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288646"/>
          </a:xfrm>
        </p:spPr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BitsNBytes ili CodeBrigade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eBay clone 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Aplikacija za trčanje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Aplikacija za turizam</a:t>
            </a:r>
          </a:p>
          <a:p>
            <a:endParaRPr lang="hr-HR" dirty="0">
              <a:latin typeface="Montserrat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008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9EBB0-C836-3BF8-59FF-DAEA0EE8D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66" y="916913"/>
            <a:ext cx="9911868" cy="50241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461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F80E-D074-46FB-932B-14F17DE2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klasa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E1A12-52B1-4212-AD1D-E1762A33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7270" y="1690207"/>
            <a:ext cx="6200506" cy="4935879"/>
          </a:xfrm>
        </p:spPr>
      </p:pic>
    </p:spTree>
    <p:extLst>
      <p:ext uri="{BB962C8B-B14F-4D97-AF65-F5344CB8AC3E}">
        <p14:creationId xmlns:p14="http://schemas.microsoft.com/office/powerpoint/2010/main" val="3863001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3F80E-D074-46FB-932B-14F17DE2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klasa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5E1A12-52B1-4212-AD1D-E1762A331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6766" y="1703460"/>
            <a:ext cx="6200506" cy="49358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72147A-BDFE-4A0F-B5F4-2AEB711D83DA}"/>
              </a:ext>
            </a:extLst>
          </p:cNvPr>
          <p:cNvSpPr txBox="1"/>
          <p:nvPr/>
        </p:nvSpPr>
        <p:spPr>
          <a:xfrm>
            <a:off x="8547652" y="2097088"/>
            <a:ext cx="1151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Artikal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Pošiljka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2117635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2220-758A-442E-B8F0-4AFDD006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SOLID PRINCIPI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EDE70-EA0E-433D-B1BE-F7C52F35F42F}"/>
              </a:ext>
            </a:extLst>
          </p:cNvPr>
          <p:cNvSpPr txBox="1"/>
          <p:nvPr/>
        </p:nvSpPr>
        <p:spPr>
          <a:xfrm>
            <a:off x="1258957" y="2451652"/>
            <a:ext cx="467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/>
              <a:t>Prilikom dizajna ispoštovani su svi SOLID principi.</a:t>
            </a:r>
          </a:p>
        </p:txBody>
      </p:sp>
    </p:spTree>
    <p:extLst>
      <p:ext uri="{BB962C8B-B14F-4D97-AF65-F5344CB8AC3E}">
        <p14:creationId xmlns:p14="http://schemas.microsoft.com/office/powerpoint/2010/main" val="298900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8686F-97D0-4022-BF82-AB17CE89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MVC DIJAGRAM KLASA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91E0A5-4605-4C14-A7F2-03D7C956C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574" y="1653736"/>
            <a:ext cx="8865704" cy="5092830"/>
          </a:xfrm>
        </p:spPr>
      </p:pic>
    </p:spTree>
    <p:extLst>
      <p:ext uri="{BB962C8B-B14F-4D97-AF65-F5344CB8AC3E}">
        <p14:creationId xmlns:p14="http://schemas.microsoft.com/office/powerpoint/2010/main" val="3725342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1D81-BC80-47CF-94F2-E0CC0027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</p:spTree>
    <p:extLst>
      <p:ext uri="{BB962C8B-B14F-4D97-AF65-F5344CB8AC3E}">
        <p14:creationId xmlns:p14="http://schemas.microsoft.com/office/powerpoint/2010/main" val="61907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bs-Latn-B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Strukturalni paterni</a:t>
            </a:r>
          </a:p>
        </p:txBody>
      </p:sp>
    </p:spTree>
    <p:extLst>
      <p:ext uri="{BB962C8B-B14F-4D97-AF65-F5344CB8AC3E}">
        <p14:creationId xmlns:p14="http://schemas.microsoft.com/office/powerpoint/2010/main" val="377980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Strukturalni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99389" y="2769799"/>
            <a:ext cx="4227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Adapter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Decorator patern (slika)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Bridge patern (ETFKredit)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Proxy patern (review)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Composite patern (status artikla)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Flyweight patern (artikal bez slike)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Facade patern (više podsistema)</a:t>
            </a:r>
          </a:p>
        </p:txBody>
      </p:sp>
    </p:spTree>
    <p:extLst>
      <p:ext uri="{BB962C8B-B14F-4D97-AF65-F5344CB8AC3E}">
        <p14:creationId xmlns:p14="http://schemas.microsoft.com/office/powerpoint/2010/main" val="2889175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Strukturalni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99389" y="2769799"/>
            <a:ext cx="4227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Adapter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Decorator patern (slika)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Bridge patern (ETFKredit)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Proxy patern (review)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Composite patern (status artikla)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Flyweight patern (artikal bez slike)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Facade patern (više podsistema)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C18AC3-FBFF-4454-ABE1-7C5C06D7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329" y="1892494"/>
            <a:ext cx="6125430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4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Strukturalni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99389" y="2769799"/>
            <a:ext cx="42274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Adapter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Decorator patern (slika)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Bridge patern (ETFKredit)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Proxy patern (review)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Composite patern (status artikla)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Flyweight patern (artikal bez slike)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Facade patern (više podsistema)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001102-9895-4881-915C-E455620E8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612" y="1547550"/>
            <a:ext cx="6439799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7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1E66A8-E22A-A8D9-C605-42503E594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1047750"/>
            <a:ext cx="4762500" cy="47625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79646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Kreacijski paterni</a:t>
            </a:r>
          </a:p>
        </p:txBody>
      </p:sp>
    </p:spTree>
    <p:extLst>
      <p:ext uri="{BB962C8B-B14F-4D97-AF65-F5344CB8AC3E}">
        <p14:creationId xmlns:p14="http://schemas.microsoft.com/office/powerpoint/2010/main" val="133746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Kreacijski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51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Singleton patern (statistika)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Prototype patern (clone())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FactoryMethod patern (kategorije-&gt;klase)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AbstractFactory patern (komentar, ocjena)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Builder patern (cijena, kategorija)</a:t>
            </a:r>
          </a:p>
        </p:txBody>
      </p:sp>
    </p:spTree>
    <p:extLst>
      <p:ext uri="{BB962C8B-B14F-4D97-AF65-F5344CB8AC3E}">
        <p14:creationId xmlns:p14="http://schemas.microsoft.com/office/powerpoint/2010/main" val="169820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Kreacijski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51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Singleton patern (statistika)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Prototype patern (clone())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FactoryMethod patern (kategorije-&gt;klase)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AbstractFactory patern (komentar, ocjena)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Builder patern (cijena, kategorija)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46EB9-E9FD-4DB8-85AC-50B77C07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13" y="1923840"/>
            <a:ext cx="6134956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8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Kreacijski paterni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5189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/>
              <a:t>Singleton patern (statistika)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Prototype patern (clone())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FactoryMethod patern (kategorije-&gt;klase)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AbstractFactory patern (komentar, ocjena)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Builder patern (cijena, kategorija)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919A1-FDB3-4208-AE24-51CD22EE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557" y="1357802"/>
            <a:ext cx="4518992" cy="342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7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Paterni ponašanja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146B15-DB9B-4E77-AEAA-6FCB042374DB}"/>
              </a:ext>
            </a:extLst>
          </p:cNvPr>
          <p:cNvSpPr txBox="1"/>
          <p:nvPr/>
        </p:nvSpPr>
        <p:spPr>
          <a:xfrm>
            <a:off x="8596483" y="1935921"/>
            <a:ext cx="4732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bs-Latn-BA" sz="2800" dirty="0"/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243967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Paterni ponašanja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704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Strategy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State patern (IStatusPošiljke)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TemplateMethod patern    (vrsta kupaca)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Observer patern (količina artikala - obavijest)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Iterator patern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ChainOfResponsibility patern (ArtikalFilter)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Mediator patern (ChatRoom)</a:t>
            </a:r>
          </a:p>
        </p:txBody>
      </p:sp>
    </p:spTree>
    <p:extLst>
      <p:ext uri="{BB962C8B-B14F-4D97-AF65-F5344CB8AC3E}">
        <p14:creationId xmlns:p14="http://schemas.microsoft.com/office/powerpoint/2010/main" val="2249411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Paterni ponašanja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704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Strategy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State patern (IStatusPošiljke)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TemplateMethod patern    (vrsta kupaca)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Observer patern (količina artikala - obavijest)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Iterator patern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ChainOfResponsibility patern (ArtikalFilter)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Mediator patern (ChatRoom)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0A2A9-41E6-4CDF-B830-9D5382616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06" y="1437997"/>
            <a:ext cx="407726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79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7D95-C556-47A0-8323-69E7F49C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Dizajn paterni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8E405-3B6B-40C5-86BE-7CBD5804EA87}"/>
              </a:ext>
            </a:extLst>
          </p:cNvPr>
          <p:cNvSpPr txBox="1"/>
          <p:nvPr/>
        </p:nvSpPr>
        <p:spPr>
          <a:xfrm>
            <a:off x="291546" y="1935921"/>
            <a:ext cx="3843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Paterni ponašanja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D6B02-3E31-4944-BE31-1C8477A1F7D2}"/>
              </a:ext>
            </a:extLst>
          </p:cNvPr>
          <p:cNvSpPr txBox="1"/>
          <p:nvPr/>
        </p:nvSpPr>
        <p:spPr>
          <a:xfrm>
            <a:off x="106017" y="2769799"/>
            <a:ext cx="4704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bs-Latn-BA" dirty="0">
                <a:solidFill>
                  <a:srgbClr val="FF0000"/>
                </a:solidFill>
              </a:rPr>
              <a:t>Strategy patern (sortiranje)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State patern (IStatusPošiljke)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TemplateMethod patern    (vrsta kupaca)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b="1" dirty="0">
                <a:solidFill>
                  <a:srgbClr val="FF0000"/>
                </a:solidFill>
              </a:rPr>
              <a:t>Observer patern (količina artikala - obavijest)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Iterator patern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ChainOfResponsibility patern (ArtikalFilter)</a:t>
            </a:r>
          </a:p>
          <a:p>
            <a:pPr marL="342900" indent="-342900">
              <a:buFont typeface="+mj-lt"/>
              <a:buAutoNum type="arabicPeriod"/>
            </a:pPr>
            <a:r>
              <a:rPr lang="bs-Latn-BA" dirty="0"/>
              <a:t>Mediator patern (ChatRoom)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FC5BCB-34CC-4B75-B39B-1EC31FAF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987" y="1943410"/>
            <a:ext cx="6098114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02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AF5BF-FD37-494B-A798-966CDD8F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INTERAKCIJE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59229A-9CD2-493B-938C-9859CC243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4678" y="1688506"/>
            <a:ext cx="4293705" cy="5108968"/>
          </a:xfrm>
        </p:spPr>
      </p:pic>
    </p:spTree>
    <p:extLst>
      <p:ext uri="{BB962C8B-B14F-4D97-AF65-F5344CB8AC3E}">
        <p14:creationId xmlns:p14="http://schemas.microsoft.com/office/powerpoint/2010/main" val="4165115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FB860-4872-4D29-8A84-9681FAD2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ER DIJAGRAM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9DE31-D36C-47E9-8688-39C55156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026" y="1720403"/>
            <a:ext cx="6092135" cy="4852675"/>
          </a:xfrm>
        </p:spPr>
      </p:pic>
    </p:spTree>
    <p:extLst>
      <p:ext uri="{BB962C8B-B14F-4D97-AF65-F5344CB8AC3E}">
        <p14:creationId xmlns:p14="http://schemas.microsoft.com/office/powerpoint/2010/main" val="51897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7D6C-C41A-0DFC-BE13-C94630ADF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/>
              <a:t>KONKURENCIJA</a:t>
            </a:r>
            <a:endParaRPr lang="hr-H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2A3D2-E87B-7625-DA7C-9C5EF0CF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61" y="2097088"/>
            <a:ext cx="5136970" cy="29588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5E9B2-731F-4E22-7978-778C179BE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83" y="2095376"/>
            <a:ext cx="5136970" cy="29623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0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67EB-A4DF-4624-8492-68496DAC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KOMPONENTI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792C8-1791-45A9-8334-2984DC813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817" y="1676063"/>
            <a:ext cx="8736092" cy="4923520"/>
          </a:xfrm>
        </p:spPr>
      </p:pic>
    </p:spTree>
    <p:extLst>
      <p:ext uri="{BB962C8B-B14F-4D97-AF65-F5344CB8AC3E}">
        <p14:creationId xmlns:p14="http://schemas.microsoft.com/office/powerpoint/2010/main" val="2775485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39D8-4CC8-4BD4-AED0-33D2DBF0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paketa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09276-3E75-4831-B99E-C7AE8C511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62" y="1671979"/>
            <a:ext cx="5764698" cy="5060125"/>
          </a:xfrm>
        </p:spPr>
      </p:pic>
    </p:spTree>
    <p:extLst>
      <p:ext uri="{BB962C8B-B14F-4D97-AF65-F5344CB8AC3E}">
        <p14:creationId xmlns:p14="http://schemas.microsoft.com/office/powerpoint/2010/main" val="3225248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9C8F5-7132-4703-96B6-27CE3852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DIJAGRAM RASPOReđivanja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7B4B5-2A5E-4A84-8A25-1916C9BB6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1" y="1678072"/>
            <a:ext cx="6480312" cy="4982468"/>
          </a:xfrm>
        </p:spPr>
      </p:pic>
    </p:spTree>
    <p:extLst>
      <p:ext uri="{BB962C8B-B14F-4D97-AF65-F5344CB8AC3E}">
        <p14:creationId xmlns:p14="http://schemas.microsoft.com/office/powerpoint/2010/main" val="3360903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161CF-A255-21B5-C608-15BD7C7C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03651"/>
            <a:ext cx="9905998" cy="1478570"/>
          </a:xfrm>
        </p:spPr>
        <p:txBody>
          <a:bodyPr/>
          <a:lstStyle/>
          <a:p>
            <a:pPr algn="ctr"/>
            <a:r>
              <a:rPr lang="hr-HR" dirty="0"/>
              <a:t>Prototipi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C75C8-45FA-48CA-FA89-DDD973BB1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1841500"/>
            <a:ext cx="7924800" cy="44577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7875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F5518E-A28C-35BF-A05F-7D74095E6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600" y="713063"/>
            <a:ext cx="7650000" cy="526630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4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BC90-F21B-A120-50D3-9C1BB236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57187"/>
            <a:ext cx="8915400" cy="61436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104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34877-646E-0C50-BE19-2BD19516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38" y="304800"/>
            <a:ext cx="9020923" cy="6248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57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0484A-3EF7-58EA-8221-E0FB2DAFD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672" y="734917"/>
            <a:ext cx="7792656" cy="53881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9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8B136-264B-3C49-629E-97EFED44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6" y="237066"/>
            <a:ext cx="9227808" cy="63838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03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32CD0-FD91-7396-3C93-ABBAC9D2D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25" y="781008"/>
            <a:ext cx="7563750" cy="529598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70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94A3-B7F2-0DF9-4A55-83DB645F7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793" y="2689715"/>
            <a:ext cx="9905998" cy="1478570"/>
          </a:xfrm>
        </p:spPr>
        <p:txBody>
          <a:bodyPr/>
          <a:lstStyle/>
          <a:p>
            <a:pPr algn="ctr"/>
            <a:r>
              <a:rPr lang="bs-Latn-BA" dirty="0"/>
              <a:t>etfbay će promijeniti online trgovinu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7183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0947F-915E-0537-AD57-5CBBF2798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003" y="431800"/>
            <a:ext cx="8663993" cy="5994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81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352A3C-C016-F841-19F6-C70EBA5EB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167" y="397933"/>
            <a:ext cx="8793665" cy="60621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31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1D40B-861B-3E06-AB36-B12C6FE92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362" y="869217"/>
            <a:ext cx="7319276" cy="51195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15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8B032-7CDB-20A5-46A8-A18E9B0A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88" y="824433"/>
            <a:ext cx="7528824" cy="52091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823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41F1E-7B15-9F4C-FE9B-A8C719A51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18" y="801770"/>
            <a:ext cx="7527763" cy="525446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33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3E03-6A0A-0EC3-0D22-93C80506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221441"/>
          </a:xfrm>
        </p:spPr>
        <p:txBody>
          <a:bodyPr/>
          <a:lstStyle/>
          <a:p>
            <a:pPr algn="ctr"/>
            <a:r>
              <a:rPr lang="hr-HR" dirty="0"/>
              <a:t>Još jedna stvar...</a:t>
            </a:r>
          </a:p>
        </p:txBody>
      </p:sp>
    </p:spTree>
    <p:extLst>
      <p:ext uri="{BB962C8B-B14F-4D97-AF65-F5344CB8AC3E}">
        <p14:creationId xmlns:p14="http://schemas.microsoft.com/office/powerpoint/2010/main" val="117992198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494D-B722-6FE2-0B7A-5EFAEF9A6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Etf kredit – sedmično izvlačenje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5557B-997C-099B-E664-AB67079E8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Podsticanje na korištenje valute</a:t>
            </a:r>
          </a:p>
          <a:p>
            <a:r>
              <a:rPr lang="hr-HR" dirty="0"/>
              <a:t>Izvlačenje svaki mjesec</a:t>
            </a:r>
          </a:p>
          <a:p>
            <a:r>
              <a:rPr lang="hr-HR" dirty="0"/>
              <a:t>Vrijedni iznosi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4D051-268F-AC24-68AD-BB1E16EB9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533" y="1712913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0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3379-1204-0CEE-8517-14E1DCD094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r-HR" dirty="0"/>
              <a:t>Hvala na pažnji!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612EE8-688D-D230-57E1-B53791FE9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1378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70AAD-F239-4E19-C46E-042B382CA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58" y="364084"/>
            <a:ext cx="7586170" cy="588495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2217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CB5C-27D4-5C2C-2378-836EC868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Funkcionalni zahtjevi	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0F0D0-F154-CAE2-06DE-63714BFE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Oduzimanje privilegija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Notifikacije o statusu pošiljke</a:t>
            </a:r>
          </a:p>
          <a:p>
            <a:r>
              <a:rPr lang="hr-HR" dirty="0">
                <a:latin typeface="Montserrat Light" panose="00000400000000000000" pitchFamily="2" charset="-18"/>
              </a:rPr>
              <a:t>Sortiranje artikala</a:t>
            </a:r>
          </a:p>
          <a:p>
            <a:r>
              <a:rPr lang="hr-HR" dirty="0">
                <a:latin typeface="Montserrat Light" panose="00000400000000000000" pitchFamily="2" charset="-18"/>
              </a:rPr>
              <a:t>Pregled ponude</a:t>
            </a:r>
          </a:p>
          <a:p>
            <a:r>
              <a:rPr lang="hr-HR" dirty="0">
                <a:latin typeface="Montserrat Light" panose="00000400000000000000" pitchFamily="2" charset="-18"/>
              </a:rPr>
              <a:t>Mogućnost pravljenja korisničkog računa</a:t>
            </a:r>
          </a:p>
        </p:txBody>
      </p:sp>
    </p:spTree>
    <p:extLst>
      <p:ext uri="{BB962C8B-B14F-4D97-AF65-F5344CB8AC3E}">
        <p14:creationId xmlns:p14="http://schemas.microsoft.com/office/powerpoint/2010/main" val="17458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DE285-756C-DDD7-4261-1BA26BB2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9C4DD-555E-0CC2-C644-B4A3961E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>
                <a:latin typeface="Montserrat Light" panose="00000400000000000000" pitchFamily="2" charset="-18"/>
              </a:rPr>
              <a:t>Review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Kupoprodaja</a:t>
            </a:r>
          </a:p>
          <a:p>
            <a:r>
              <a:rPr lang="bs-Latn-BA" dirty="0">
                <a:latin typeface="Montserrat Light" panose="00000400000000000000" pitchFamily="2" charset="-18"/>
              </a:rPr>
              <a:t>Online plaćanje</a:t>
            </a:r>
          </a:p>
          <a:p>
            <a:r>
              <a:rPr lang="hr-HR" dirty="0">
                <a:latin typeface="Montserrat Light" panose="00000400000000000000" pitchFamily="2" charset="-18"/>
              </a:rPr>
              <a:t>Provjeravanje validnosti informacija</a:t>
            </a:r>
          </a:p>
          <a:p>
            <a:endParaRPr lang="hr-HR" dirty="0">
              <a:latin typeface="Montserrat Light" panose="000004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04945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1D98-6EBD-E2A1-9CE7-D3D7DD95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841094" cy="2387600"/>
          </a:xfrm>
        </p:spPr>
        <p:txBody>
          <a:bodyPr/>
          <a:lstStyle/>
          <a:p>
            <a:r>
              <a:rPr lang="bs-Latn-BA" dirty="0"/>
              <a:t>Jedan je posebno važno istaći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F7FBB6-814A-B2B2-0D61-14ABE53F40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/>
              <a:t>NIJE KOPIJA SA NEKE DRUGE STRANICE!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3361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567</Words>
  <Application>Microsoft Office PowerPoint</Application>
  <PresentationFormat>Widescreen</PresentationFormat>
  <Paragraphs>148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Montserrat Light</vt:lpstr>
      <vt:lpstr>Rockwell</vt:lpstr>
      <vt:lpstr>Tw Cen MT</vt:lpstr>
      <vt:lpstr>Circuit</vt:lpstr>
      <vt:lpstr>Etfbay – bits n‘ bytes</vt:lpstr>
      <vt:lpstr>Naziv tima i odabir projekta</vt:lpstr>
      <vt:lpstr>PowerPoint Presentation</vt:lpstr>
      <vt:lpstr>KONKURENCIJA</vt:lpstr>
      <vt:lpstr>etfbay će promijeniti online trgovinu</vt:lpstr>
      <vt:lpstr>PowerPoint Presentation</vt:lpstr>
      <vt:lpstr>Funkcionalni zahtjevi </vt:lpstr>
      <vt:lpstr>PowerPoint Presentation</vt:lpstr>
      <vt:lpstr>Jedan je posebno važno istaći</vt:lpstr>
      <vt:lpstr>Etf kredit</vt:lpstr>
      <vt:lpstr>Akteri sistema</vt:lpstr>
      <vt:lpstr>Nefunkcionalni zahtjevi   </vt:lpstr>
      <vt:lpstr>Use case dijagram</vt:lpstr>
      <vt:lpstr>Dijagrami aktivnosti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Dijagram klasa</vt:lpstr>
      <vt:lpstr>Dijagram klasa</vt:lpstr>
      <vt:lpstr>SOLID PRINCIPI</vt:lpstr>
      <vt:lpstr>MVC DIJAGRAM KLASA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Dizajn paterni</vt:lpstr>
      <vt:lpstr>DIJAGRAM INTERAKCIJE</vt:lpstr>
      <vt:lpstr>ER DIJAGRAM</vt:lpstr>
      <vt:lpstr>DIJAGRAM KOMPONENTI</vt:lpstr>
      <vt:lpstr>Dijagram paketa</vt:lpstr>
      <vt:lpstr>DIJAGRAM RASPOReđivanja</vt:lpstr>
      <vt:lpstr>Prototipi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Još jedna stvar...</vt:lpstr>
      <vt:lpstr>Etf kredit – sedmično izvlačenje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Etfbay - bitsnbytes</dc:title>
  <dc:creator>Mirza</dc:creator>
  <cp:lastModifiedBy>Mirza Hadzic</cp:lastModifiedBy>
  <cp:revision>12</cp:revision>
  <dcterms:created xsi:type="dcterms:W3CDTF">2022-06-04T13:59:11Z</dcterms:created>
  <dcterms:modified xsi:type="dcterms:W3CDTF">2022-06-08T08:36:45Z</dcterms:modified>
</cp:coreProperties>
</file>